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15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25" d="100"/>
          <a:sy n="125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0B085-8858-6540-8D26-5389CC597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YOurknow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C4BEF-417E-DD4A-9AA0-E1E3FFE5D9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0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50900" y="1041400"/>
            <a:ext cx="3949700" cy="160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logo102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139"/>
            <a:ext cx="802265" cy="80226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54444" y="1054101"/>
            <a:ext cx="4022356" cy="18516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rgbClr val="7F7F7F"/>
                </a:solidFill>
                <a:latin typeface="Avenir Next Regular"/>
                <a:cs typeface="Avenir Next Regular"/>
              </a:rPr>
              <a:t>How It Works:</a:t>
            </a:r>
            <a:endParaRPr lang="en-US" sz="1400" dirty="0">
              <a:solidFill>
                <a:srgbClr val="7F7F7F"/>
              </a:solidFill>
              <a:latin typeface="Avenir Next Regular"/>
              <a:cs typeface="Avenir Next Regular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3F8DE2"/>
                </a:solidFill>
                <a:latin typeface="Avenir Next Regular"/>
                <a:cs typeface="Avenir Next Regular"/>
              </a:rPr>
              <a:t>Members -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Avenir Next Regular"/>
                <a:cs typeface="Avenir Next Regular"/>
              </a:rPr>
              <a:t>can create groups, collaboration events, and invite others to participate from anywhere</a:t>
            </a:r>
          </a:p>
        </p:txBody>
      </p:sp>
      <p:pic>
        <p:nvPicPr>
          <p:cNvPr id="4" name="Picture 3" descr="Screen Shot 2016-11-19 at 2.1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0" y="850900"/>
            <a:ext cx="6279139" cy="5702300"/>
          </a:xfrm>
          <a:prstGeom prst="rect">
            <a:avLst/>
          </a:prstGeom>
        </p:spPr>
      </p:pic>
      <p:pic>
        <p:nvPicPr>
          <p:cNvPr id="5" name="Picture 4" descr="Screen Shot 2016-11-19 at 2.41.3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0" y="2847340"/>
            <a:ext cx="333248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11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0B085-8858-6540-8D26-5389CC5975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C4BEF-417E-DD4A-9AA0-E1E3FFE5D9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12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</TotalTime>
  <Words>21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Next Regular</vt:lpstr>
      <vt:lpstr>Gill Sans MT</vt:lpstr>
      <vt:lpstr>Wingdings 2</vt:lpstr>
      <vt:lpstr>Gallery</vt:lpstr>
      <vt:lpstr>YOurknow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YOurknow</dc:title>
  <dc:creator>Microsoft Office User</dc:creator>
  <cp:lastModifiedBy>Microsoft Office User</cp:lastModifiedBy>
  <cp:revision>1</cp:revision>
  <dcterms:created xsi:type="dcterms:W3CDTF">2018-10-19T14:51:39Z</dcterms:created>
  <dcterms:modified xsi:type="dcterms:W3CDTF">2018-10-19T14:54:12Z</dcterms:modified>
</cp:coreProperties>
</file>