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0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841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625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938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063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456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6118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0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0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2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3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8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0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1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5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030F-FBC7-A041-BE85-0A79F1210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0F8F1-A12D-F04F-B2A5-AB3D12B65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err="1"/>
              <a:t>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3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030F-FBC7-A041-BE85-0A79F1210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Hello world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0F8F1-A12D-F04F-B2A5-AB3D12B65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err="1"/>
              <a:t>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97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{985A2CFF-865C-7D45-8BEC-CB877D8EE827}tf10001076</Template>
  <TotalTime>0</TotalTime>
  <Words>6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PowerPoint Presentation</vt:lpstr>
      <vt:lpstr>Hello world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2018-10-08T20:24:45Z</dcterms:created>
  <dcterms:modified xsi:type="dcterms:W3CDTF">2018-10-08T21:03:46Z</dcterms:modified>
</cp:coreProperties>
</file>