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20/11/2020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67F6-290F-43ED-9810-573D2FB0E3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0CD47-6A4D-47D1-BAFB-E9B7FC052B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flying through the sky&#10;&#10;Description automatically generated">
            <a:extLst>
              <a:ext uri="{FF2B5EF4-FFF2-40B4-BE49-F238E27FC236}">
                <a16:creationId xmlns:a16="http://schemas.microsoft.com/office/drawing/2014/main" id="{84D12B0C-726D-4E1E-8BBA-EDF63EE01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558" y="0"/>
            <a:ext cx="5486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8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F798D-F6F9-479F-8C8F-C65717DC5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erson flying through the sky&#10;&#10;Description automatically generated">
            <a:extLst>
              <a:ext uri="{FF2B5EF4-FFF2-40B4-BE49-F238E27FC236}">
                <a16:creationId xmlns:a16="http://schemas.microsoft.com/office/drawing/2014/main" id="{BF05156E-8CDF-4173-BDFD-CF0AA1BD5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15" y="1600200"/>
            <a:ext cx="3620770" cy="4525963"/>
          </a:xfrm>
        </p:spPr>
      </p:pic>
    </p:spTree>
    <p:extLst>
      <p:ext uri="{BB962C8B-B14F-4D97-AF65-F5344CB8AC3E}">
        <p14:creationId xmlns:p14="http://schemas.microsoft.com/office/powerpoint/2010/main" val="155709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8AF0A-41AA-48FA-B32F-26A945003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erson flying through the sky&#10;&#10;Description automatically generated">
            <a:extLst>
              <a:ext uri="{FF2B5EF4-FFF2-40B4-BE49-F238E27FC236}">
                <a16:creationId xmlns:a16="http://schemas.microsoft.com/office/drawing/2014/main" id="{6712C608-2FC6-4660-85C1-53C74FB4E4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73"/>
            <a:ext cx="3620770" cy="4525963"/>
          </a:xfrm>
        </p:spPr>
      </p:pic>
    </p:spTree>
    <p:extLst>
      <p:ext uri="{BB962C8B-B14F-4D97-AF65-F5344CB8AC3E}">
        <p14:creationId xmlns:p14="http://schemas.microsoft.com/office/powerpoint/2010/main" val="282986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55C55-0CB7-4B8C-B95C-E063AFBB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erson flying through the sky&#10;&#10;Description automatically generated">
            <a:extLst>
              <a:ext uri="{FF2B5EF4-FFF2-40B4-BE49-F238E27FC236}">
                <a16:creationId xmlns:a16="http://schemas.microsoft.com/office/drawing/2014/main" id="{1F5DF41D-B678-4858-B4E2-722276A4D6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230" y="2204864"/>
            <a:ext cx="3620770" cy="4525963"/>
          </a:xfrm>
        </p:spPr>
      </p:pic>
    </p:spTree>
    <p:extLst>
      <p:ext uri="{BB962C8B-B14F-4D97-AF65-F5344CB8AC3E}">
        <p14:creationId xmlns:p14="http://schemas.microsoft.com/office/powerpoint/2010/main" val="39947334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alexb</dc:creator>
  <cp:lastModifiedBy>Alex Briand</cp:lastModifiedBy>
  <cp:revision>1</cp:revision>
  <dcterms:created xsi:type="dcterms:W3CDTF">2020-11-20T20:09:20Z</dcterms:created>
  <dcterms:modified xsi:type="dcterms:W3CDTF">2020-11-20T20:10:28Z</dcterms:modified>
</cp:coreProperties>
</file>