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41" autoAdjust="0"/>
  </p:normalViewPr>
  <p:slideViewPr>
    <p:cSldViewPr snapToGrid="0">
      <p:cViewPr varScale="1">
        <p:scale>
          <a:sx n="103" d="100"/>
          <a:sy n="103" d="100"/>
        </p:scale>
        <p:origin x="138" y="14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244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41802-CF2D-420F-8597-7EFCD2D7259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759FC-AA66-4EA3-998B-06BAED78F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6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7759FC-AA66-4EA3-998B-06BAED78FA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7759FC-AA66-4EA3-998B-06BAED78FA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68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7759FC-AA66-4EA3-998B-06BAED78FA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2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5B06E-B365-4AD4-A7D0-FDAD1B3A7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F65EA2-C2C0-4FDB-839E-2E86B990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22EF9-2107-4CD9-B033-EB69E5A69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F06D-AEBB-4D36-8B0F-BC678DB5FCC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AB0C0-A64C-4A2E-A2B7-9A25F7FD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6F4D6-AB10-42FD-B982-86F240DA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5371-EA6B-4608-9CFC-2EAE3241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8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DC745-89B7-4E2C-B363-9D3A244F8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9DF8E-E3BC-4B24-858E-7494F05AE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71AA3-96E2-46A8-9D6F-E0D4989D0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F06D-AEBB-4D36-8B0F-BC678DB5FCC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5B760-F5B1-46EF-85D1-3B15E6261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2EAF7-31D1-41C5-8725-AEA2BACA9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5371-EA6B-4608-9CFC-2EAE3241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0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34C53B-8314-4F81-9FEE-E9E5B996C2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24415-D385-4DE8-B86E-411DABE8C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3426C-2E2D-48B4-B19C-07CE5B66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F06D-AEBB-4D36-8B0F-BC678DB5FCC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F463D-F91C-4998-B129-9EA17062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086C-F3A1-458B-9B93-095BBCFF3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5371-EA6B-4608-9CFC-2EAE3241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58C0-8FF9-4232-982A-86AE11335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77375-1A04-41FE-A3B8-B094AD5E3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B98BB-8012-4B85-9C54-F6503E382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F06D-AEBB-4D36-8B0F-BC678DB5FCC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E69B5-79E0-4452-A098-601B981DA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C3350-C636-4BB6-9DD8-B88667DD1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5371-EA6B-4608-9CFC-2EAE3241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A946-0711-4416-8333-AE616EAC2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4DFCC-4DC7-4597-953E-672EC5003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34A98-46EE-4FF1-8739-8C64F0AA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F06D-AEBB-4D36-8B0F-BC678DB5FCC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BAF78-760B-4E7E-898E-5D1642F9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3C29C-1B27-4DAE-8343-53536AF0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5371-EA6B-4608-9CFC-2EAE3241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12405-4CAD-4DF8-A0A2-BEFDD361B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8F67B-2706-4D1C-A84A-B39DF4E6D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47EF0-BD5A-484F-879B-022FD8FF3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94132-B688-4317-8CBE-09DB2AC5E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F06D-AEBB-4D36-8B0F-BC678DB5FCC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940D7-F702-4F2C-BE11-8C5305C4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6F945-5BC3-4A16-AC38-1C2C1669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5371-EA6B-4608-9CFC-2EAE3241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4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904AC-08BE-42AD-976D-59E277879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937CA-DFDE-43D7-8D4F-F319DA87B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B4B196-B7A7-43FA-A0DC-DE9FE55FC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5B033E-85D0-4627-89AA-C134CA1C7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EFFDA3-03A7-4FDA-9374-91AF89653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BFC7D9-BF51-4293-9BA3-7FC77820B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F06D-AEBB-4D36-8B0F-BC678DB5FCC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F0D368-9353-45EB-9C8F-16E505B4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106E1C-A09D-4677-9D0D-C974FF7A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5371-EA6B-4608-9CFC-2EAE3241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9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6698F-7CF9-4067-868D-AF3315D87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75813-A7C8-44CA-BE9B-6EF2DD284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F06D-AEBB-4D36-8B0F-BC678DB5FCC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8438C5-ACD8-482D-BE88-1135C9104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1C7DD-F472-434C-BA32-2046BA60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5371-EA6B-4608-9CFC-2EAE3241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F1EC62-D2BF-4DC3-B7E4-81B7A30E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F06D-AEBB-4D36-8B0F-BC678DB5FCC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5E9D4E-39E6-442A-9233-D292616C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5BD2E-33FD-4785-986A-A6D6ABCFD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5371-EA6B-4608-9CFC-2EAE3241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6D6E0-592E-48C3-94EB-6088F250A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BFA18-C19A-482A-BA40-039547C8B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235F7-3652-4FEB-9820-7B57212E0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41212-76EC-4229-9B0B-2152FECB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F06D-AEBB-4D36-8B0F-BC678DB5FCC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A593B-B6E4-4DB1-8D4D-F52D2572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7BC5C-2545-4A9A-AC88-AFF0210C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5371-EA6B-4608-9CFC-2EAE3241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8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22583-A456-4BA1-9562-3E08F645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665DC8-948B-47DD-8176-625D55C982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DF30A-1063-4610-B701-07A02DA2B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7D88C-758E-4594-BEE0-F16A266C1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F06D-AEBB-4D36-8B0F-BC678DB5FCC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A4CAC-F983-446C-82AB-2C269A723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5A86F-863F-44AF-A999-C628E60B1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5371-EA6B-4608-9CFC-2EAE3241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5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945E2-A327-47D3-83AE-E09ACF79B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95516-AB81-458A-ACC8-3A27D00A1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11422-F0DC-4FC4-9B72-830E2F945C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BF06D-AEBB-4D36-8B0F-BC678DB5FCC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640AF-5A81-4DD9-9B23-B05073185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2D297-805B-49A2-87D7-688F1868C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F5371-EA6B-4608-9CFC-2EAE3241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2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8E6DC5-9652-4E64-BE35-89C115CA2E97}"/>
              </a:ext>
            </a:extLst>
          </p:cNvPr>
          <p:cNvSpPr/>
          <p:nvPr/>
        </p:nvSpPr>
        <p:spPr>
          <a:xfrm>
            <a:off x="4090374" y="2593910"/>
            <a:ext cx="4012163" cy="2060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545378-DC32-4A0D-9478-C7BE93E9FAC1}"/>
              </a:ext>
            </a:extLst>
          </p:cNvPr>
          <p:cNvSpPr/>
          <p:nvPr/>
        </p:nvSpPr>
        <p:spPr>
          <a:xfrm>
            <a:off x="4166839" y="4002829"/>
            <a:ext cx="3858322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Linux (Ubuntu)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E74E72-2EB1-49AB-B259-67B0722E1734}"/>
              </a:ext>
            </a:extLst>
          </p:cNvPr>
          <p:cNvSpPr/>
          <p:nvPr/>
        </p:nvSpPr>
        <p:spPr>
          <a:xfrm>
            <a:off x="4166839" y="3340165"/>
            <a:ext cx="3858322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Apache/PHP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780BC2-57DA-42E8-A119-87A4869669B1}"/>
              </a:ext>
            </a:extLst>
          </p:cNvPr>
          <p:cNvSpPr/>
          <p:nvPr/>
        </p:nvSpPr>
        <p:spPr>
          <a:xfrm>
            <a:off x="4166839" y="2677501"/>
            <a:ext cx="3858322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MySQL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705A2B-9539-40E2-A298-40623B3E4650}"/>
              </a:ext>
            </a:extLst>
          </p:cNvPr>
          <p:cNvSpPr txBox="1"/>
          <p:nvPr/>
        </p:nvSpPr>
        <p:spPr>
          <a:xfrm>
            <a:off x="4090374" y="1464907"/>
            <a:ext cx="3816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Current State</a:t>
            </a:r>
          </a:p>
        </p:txBody>
      </p:sp>
    </p:spTree>
    <p:extLst>
      <p:ext uri="{BB962C8B-B14F-4D97-AF65-F5344CB8AC3E}">
        <p14:creationId xmlns:p14="http://schemas.microsoft.com/office/powerpoint/2010/main" val="175160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D545378-DC32-4A0D-9478-C7BE93E9FAC1}"/>
              </a:ext>
            </a:extLst>
          </p:cNvPr>
          <p:cNvSpPr/>
          <p:nvPr/>
        </p:nvSpPr>
        <p:spPr>
          <a:xfrm>
            <a:off x="611347" y="3844598"/>
            <a:ext cx="2193528" cy="5864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Linux VM w/Apache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E74E72-2EB1-49AB-B259-67B0722E1734}"/>
              </a:ext>
            </a:extLst>
          </p:cNvPr>
          <p:cNvSpPr/>
          <p:nvPr/>
        </p:nvSpPr>
        <p:spPr>
          <a:xfrm>
            <a:off x="611347" y="5421085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Apache/PHP Docker Container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780BC2-57DA-42E8-A119-87A4869669B1}"/>
              </a:ext>
            </a:extLst>
          </p:cNvPr>
          <p:cNvSpPr/>
          <p:nvPr/>
        </p:nvSpPr>
        <p:spPr>
          <a:xfrm>
            <a:off x="4999236" y="3840509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AWS MySQL Service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705A2B-9539-40E2-A298-40623B3E4650}"/>
              </a:ext>
            </a:extLst>
          </p:cNvPr>
          <p:cNvSpPr txBox="1"/>
          <p:nvPr/>
        </p:nvSpPr>
        <p:spPr>
          <a:xfrm>
            <a:off x="4081043" y="744295"/>
            <a:ext cx="3816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Future State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CE0754-2CAD-4C18-97BA-57B08E08A8FB}"/>
              </a:ext>
            </a:extLst>
          </p:cNvPr>
          <p:cNvSpPr/>
          <p:nvPr/>
        </p:nvSpPr>
        <p:spPr>
          <a:xfrm>
            <a:off x="9234725" y="3831178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AWS File Storage Service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F06D0A-B938-4F32-9343-3C53B1452431}"/>
              </a:ext>
            </a:extLst>
          </p:cNvPr>
          <p:cNvSpPr/>
          <p:nvPr/>
        </p:nvSpPr>
        <p:spPr>
          <a:xfrm>
            <a:off x="763747" y="5573485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Apache/PHP Docker Container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A265A8-667E-4372-A4DF-6033A0F8721C}"/>
              </a:ext>
            </a:extLst>
          </p:cNvPr>
          <p:cNvSpPr/>
          <p:nvPr/>
        </p:nvSpPr>
        <p:spPr>
          <a:xfrm>
            <a:off x="916147" y="5725885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Apache/PHP Docker Container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38BD32-8616-42D1-9AB8-EC3C95A2BA35}"/>
              </a:ext>
            </a:extLst>
          </p:cNvPr>
          <p:cNvSpPr/>
          <p:nvPr/>
        </p:nvSpPr>
        <p:spPr>
          <a:xfrm>
            <a:off x="763747" y="3996998"/>
            <a:ext cx="2193528" cy="5864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Linux VM w/Apache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318D31-ADBA-4F14-922B-710156C2EB35}"/>
              </a:ext>
            </a:extLst>
          </p:cNvPr>
          <p:cNvSpPr/>
          <p:nvPr/>
        </p:nvSpPr>
        <p:spPr>
          <a:xfrm>
            <a:off x="916147" y="4149398"/>
            <a:ext cx="2193528" cy="5864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Linux VM w/Apache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AD7B54-E6D3-4D41-8DFC-9597A29F68F0}"/>
              </a:ext>
            </a:extLst>
          </p:cNvPr>
          <p:cNvSpPr/>
          <p:nvPr/>
        </p:nvSpPr>
        <p:spPr>
          <a:xfrm>
            <a:off x="4999236" y="5421085"/>
            <a:ext cx="2193528" cy="5864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Linux VM w/MySQL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6F3F80-4B18-4CD2-A8B5-50DB33F5E07F}"/>
              </a:ext>
            </a:extLst>
          </p:cNvPr>
          <p:cNvSpPr/>
          <p:nvPr/>
        </p:nvSpPr>
        <p:spPr>
          <a:xfrm>
            <a:off x="5151636" y="5573485"/>
            <a:ext cx="2193528" cy="5864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Linux VM w/MySQL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33A3D7-16DB-4159-9450-80E22CFBC67F}"/>
              </a:ext>
            </a:extLst>
          </p:cNvPr>
          <p:cNvSpPr/>
          <p:nvPr/>
        </p:nvSpPr>
        <p:spPr>
          <a:xfrm>
            <a:off x="5304036" y="5725885"/>
            <a:ext cx="2193528" cy="5864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Linux VM w/MySQL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76D504-6C51-43E5-81D7-80E26F959126}"/>
              </a:ext>
            </a:extLst>
          </p:cNvPr>
          <p:cNvSpPr/>
          <p:nvPr/>
        </p:nvSpPr>
        <p:spPr>
          <a:xfrm>
            <a:off x="9234725" y="5421085"/>
            <a:ext cx="2193528" cy="5864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SAN Storage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8ECF8B3-A182-42B4-A998-2290C921A208}"/>
              </a:ext>
            </a:extLst>
          </p:cNvPr>
          <p:cNvSpPr/>
          <p:nvPr/>
        </p:nvSpPr>
        <p:spPr>
          <a:xfrm>
            <a:off x="9387125" y="5573485"/>
            <a:ext cx="2193528" cy="5864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SAN Storage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D1B9B7-060D-434D-BC06-48F9AD6173EB}"/>
              </a:ext>
            </a:extLst>
          </p:cNvPr>
          <p:cNvSpPr/>
          <p:nvPr/>
        </p:nvSpPr>
        <p:spPr>
          <a:xfrm>
            <a:off x="9539525" y="5725885"/>
            <a:ext cx="2193528" cy="5864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SAN Storage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C966BD-2310-4C33-A178-EECB0B139AD6}"/>
              </a:ext>
            </a:extLst>
          </p:cNvPr>
          <p:cNvSpPr/>
          <p:nvPr/>
        </p:nvSpPr>
        <p:spPr>
          <a:xfrm>
            <a:off x="611347" y="2469891"/>
            <a:ext cx="2193528" cy="5864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AWS Load Balancing Service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BF471C-364F-4C68-A79E-8E7DF899BB4D}"/>
              </a:ext>
            </a:extLst>
          </p:cNvPr>
          <p:cNvSpPr/>
          <p:nvPr/>
        </p:nvSpPr>
        <p:spPr>
          <a:xfrm>
            <a:off x="4999236" y="2469891"/>
            <a:ext cx="2193528" cy="5864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Managed Load Balancing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0A1FA6-D93A-4E3B-97BC-9004159D70C1}"/>
              </a:ext>
            </a:extLst>
          </p:cNvPr>
          <p:cNvSpPr/>
          <p:nvPr/>
        </p:nvSpPr>
        <p:spPr>
          <a:xfrm>
            <a:off x="5151636" y="2622291"/>
            <a:ext cx="2193528" cy="5864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Managed Load Balancing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2C8EFDE-7791-49E8-9936-02E39E19899F}"/>
              </a:ext>
            </a:extLst>
          </p:cNvPr>
          <p:cNvSpPr/>
          <p:nvPr/>
        </p:nvSpPr>
        <p:spPr>
          <a:xfrm>
            <a:off x="5304036" y="2774691"/>
            <a:ext cx="2193528" cy="5864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Managed Load Balancing</a:t>
            </a:r>
          </a:p>
        </p:txBody>
      </p:sp>
    </p:spTree>
    <p:extLst>
      <p:ext uri="{BB962C8B-B14F-4D97-AF65-F5344CB8AC3E}">
        <p14:creationId xmlns:p14="http://schemas.microsoft.com/office/powerpoint/2010/main" val="331046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9E74E72-2EB1-49AB-B259-67B0722E1734}"/>
              </a:ext>
            </a:extLst>
          </p:cNvPr>
          <p:cNvSpPr/>
          <p:nvPr/>
        </p:nvSpPr>
        <p:spPr>
          <a:xfrm>
            <a:off x="1787042" y="3109610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Apache/PHP Docker Container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780BC2-57DA-42E8-A119-87A4869669B1}"/>
              </a:ext>
            </a:extLst>
          </p:cNvPr>
          <p:cNvSpPr/>
          <p:nvPr/>
        </p:nvSpPr>
        <p:spPr>
          <a:xfrm>
            <a:off x="6699990" y="6007549"/>
            <a:ext cx="2193528" cy="5864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AWS MySQL Service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705A2B-9539-40E2-A298-40623B3E4650}"/>
              </a:ext>
            </a:extLst>
          </p:cNvPr>
          <p:cNvSpPr txBox="1"/>
          <p:nvPr/>
        </p:nvSpPr>
        <p:spPr>
          <a:xfrm>
            <a:off x="-47599" y="19454"/>
            <a:ext cx="3816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Future State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CE0754-2CAD-4C18-97BA-57B08E08A8FB}"/>
              </a:ext>
            </a:extLst>
          </p:cNvPr>
          <p:cNvSpPr/>
          <p:nvPr/>
        </p:nvSpPr>
        <p:spPr>
          <a:xfrm>
            <a:off x="3583867" y="6016008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AWS File Storage Service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F06D0A-B938-4F32-9343-3C53B1452431}"/>
              </a:ext>
            </a:extLst>
          </p:cNvPr>
          <p:cNvSpPr/>
          <p:nvPr/>
        </p:nvSpPr>
        <p:spPr>
          <a:xfrm>
            <a:off x="4737970" y="3120015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Apache/PHP Docker Container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A265A8-667E-4372-A4DF-6033A0F8721C}"/>
              </a:ext>
            </a:extLst>
          </p:cNvPr>
          <p:cNvSpPr/>
          <p:nvPr/>
        </p:nvSpPr>
        <p:spPr>
          <a:xfrm>
            <a:off x="7698285" y="3115350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Apache/PHP Docker Container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C966BD-2310-4C33-A178-EECB0B139AD6}"/>
              </a:ext>
            </a:extLst>
          </p:cNvPr>
          <p:cNvSpPr/>
          <p:nvPr/>
        </p:nvSpPr>
        <p:spPr>
          <a:xfrm>
            <a:off x="4086280" y="1611475"/>
            <a:ext cx="3710474" cy="5864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AWS Load Balancing Service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C98425C-724D-4259-B4A5-E07DE1725A9C}"/>
              </a:ext>
            </a:extLst>
          </p:cNvPr>
          <p:cNvSpPr/>
          <p:nvPr/>
        </p:nvSpPr>
        <p:spPr>
          <a:xfrm>
            <a:off x="4844753" y="263987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Internet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AB566F7-5A00-424A-B044-62AC21F8F049}"/>
              </a:ext>
            </a:extLst>
          </p:cNvPr>
          <p:cNvCxnSpPr/>
          <p:nvPr/>
        </p:nvCxnSpPr>
        <p:spPr>
          <a:xfrm>
            <a:off x="5941517" y="937731"/>
            <a:ext cx="0" cy="555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6B8760C-CB1F-4B0E-A376-69FC1D1C1496}"/>
              </a:ext>
            </a:extLst>
          </p:cNvPr>
          <p:cNvCxnSpPr/>
          <p:nvPr/>
        </p:nvCxnSpPr>
        <p:spPr>
          <a:xfrm>
            <a:off x="5941517" y="2276669"/>
            <a:ext cx="0" cy="755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2EE97B5-D02A-4873-8391-0243199A8C10}"/>
              </a:ext>
            </a:extLst>
          </p:cNvPr>
          <p:cNvCxnSpPr/>
          <p:nvPr/>
        </p:nvCxnSpPr>
        <p:spPr>
          <a:xfrm flipH="1">
            <a:off x="3433665" y="2295331"/>
            <a:ext cx="2416629" cy="71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CB5DAE6-C276-4738-A55E-5DFC4AE2EFE7}"/>
              </a:ext>
            </a:extLst>
          </p:cNvPr>
          <p:cNvCxnSpPr/>
          <p:nvPr/>
        </p:nvCxnSpPr>
        <p:spPr>
          <a:xfrm>
            <a:off x="6049347" y="2297416"/>
            <a:ext cx="2745702" cy="735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B63B78E5-559A-47A3-BCE3-47FEFBDA4B84}"/>
              </a:ext>
            </a:extLst>
          </p:cNvPr>
          <p:cNvSpPr/>
          <p:nvPr/>
        </p:nvSpPr>
        <p:spPr>
          <a:xfrm>
            <a:off x="1939442" y="3262010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Apache/PHP Docker Container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1FFF1CC-B6E7-4E5D-AACD-3772F0C1C083}"/>
              </a:ext>
            </a:extLst>
          </p:cNvPr>
          <p:cNvSpPr/>
          <p:nvPr/>
        </p:nvSpPr>
        <p:spPr>
          <a:xfrm>
            <a:off x="4890370" y="3272415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Apache/PHP Docker Container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3A6F619-5802-4D96-BC49-0270606405E6}"/>
              </a:ext>
            </a:extLst>
          </p:cNvPr>
          <p:cNvSpPr/>
          <p:nvPr/>
        </p:nvSpPr>
        <p:spPr>
          <a:xfrm>
            <a:off x="5042770" y="3424815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Apache/PHP Docker Container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8C2CB2B-6B3F-45F0-B1E8-54E0CA520F1F}"/>
              </a:ext>
            </a:extLst>
          </p:cNvPr>
          <p:cNvSpPr/>
          <p:nvPr/>
        </p:nvSpPr>
        <p:spPr>
          <a:xfrm>
            <a:off x="7850685" y="3267750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Apache/PHP Docker Container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1ACB1C8-FC22-4E13-B094-63D6131C5983}"/>
              </a:ext>
            </a:extLst>
          </p:cNvPr>
          <p:cNvSpPr/>
          <p:nvPr/>
        </p:nvSpPr>
        <p:spPr>
          <a:xfrm>
            <a:off x="8003085" y="3420150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Apache/PHP Docker Container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42CF66A-A01F-489A-8AD4-6E8E009DA764}"/>
              </a:ext>
            </a:extLst>
          </p:cNvPr>
          <p:cNvSpPr/>
          <p:nvPr/>
        </p:nvSpPr>
        <p:spPr>
          <a:xfrm>
            <a:off x="3940632" y="4545019"/>
            <a:ext cx="3710474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Microservices/APIs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45E1459-083E-4912-BDE4-C65E2CA665E7}"/>
              </a:ext>
            </a:extLst>
          </p:cNvPr>
          <p:cNvCxnSpPr>
            <a:cxnSpLocks/>
          </p:cNvCxnSpPr>
          <p:nvPr/>
        </p:nvCxnSpPr>
        <p:spPr>
          <a:xfrm>
            <a:off x="5941517" y="4096139"/>
            <a:ext cx="0" cy="391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469467B-E009-4443-805F-9CE164E0CAA9}"/>
              </a:ext>
            </a:extLst>
          </p:cNvPr>
          <p:cNvCxnSpPr/>
          <p:nvPr/>
        </p:nvCxnSpPr>
        <p:spPr>
          <a:xfrm flipH="1">
            <a:off x="4844753" y="5477069"/>
            <a:ext cx="1096764" cy="447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727E5CC-8329-461D-8A6E-4E21A418DEC8}"/>
              </a:ext>
            </a:extLst>
          </p:cNvPr>
          <p:cNvCxnSpPr/>
          <p:nvPr/>
        </p:nvCxnSpPr>
        <p:spPr>
          <a:xfrm>
            <a:off x="6049347" y="5495731"/>
            <a:ext cx="1499118" cy="424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CE22ABAD-5C2B-4CE9-B771-3AF4F80A7076}"/>
              </a:ext>
            </a:extLst>
          </p:cNvPr>
          <p:cNvSpPr/>
          <p:nvPr/>
        </p:nvSpPr>
        <p:spPr>
          <a:xfrm>
            <a:off x="4093032" y="4697419"/>
            <a:ext cx="3710474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Microservices/APIs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2F45887-7671-4518-97AA-86A141B3212C}"/>
              </a:ext>
            </a:extLst>
          </p:cNvPr>
          <p:cNvSpPr/>
          <p:nvPr/>
        </p:nvSpPr>
        <p:spPr>
          <a:xfrm>
            <a:off x="4245432" y="4849819"/>
            <a:ext cx="3710474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Microservices/APIs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C1BE0EC-D08F-4846-98AC-FC959FEBD75D}"/>
              </a:ext>
            </a:extLst>
          </p:cNvPr>
          <p:cNvSpPr/>
          <p:nvPr/>
        </p:nvSpPr>
        <p:spPr>
          <a:xfrm>
            <a:off x="2091842" y="3414410"/>
            <a:ext cx="2193528" cy="58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Apache/PHP Docker Container</a:t>
            </a:r>
          </a:p>
        </p:txBody>
      </p:sp>
    </p:spTree>
    <p:extLst>
      <p:ext uri="{BB962C8B-B14F-4D97-AF65-F5344CB8AC3E}">
        <p14:creationId xmlns:p14="http://schemas.microsoft.com/office/powerpoint/2010/main" val="174176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154</Words>
  <Application>Microsoft Office PowerPoint</Application>
  <PresentationFormat>Widescreen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Roe</dc:creator>
  <cp:lastModifiedBy>Steven Roe</cp:lastModifiedBy>
  <cp:revision>6</cp:revision>
  <dcterms:created xsi:type="dcterms:W3CDTF">2020-04-07T22:55:26Z</dcterms:created>
  <dcterms:modified xsi:type="dcterms:W3CDTF">2020-04-07T23:59:22Z</dcterms:modified>
</cp:coreProperties>
</file>