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0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0C05D-536A-4696-AFAE-F664FBE2F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6C99E-B486-4C87-8D0B-3AA1B8998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76017-4404-4408-9769-34572EFB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7470B-EED9-4EE8-BFCD-472B6D60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8DE4C-C50C-41C0-8ED3-814724F48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3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A34C-B224-4101-9358-82199EC62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63FFD-1C9C-46C2-A88F-03BA4D4A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5E69D-4C98-408E-8D39-82902C6B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21772-F2ED-4562-A3D4-E03C10A7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535B4-9908-46FB-AB0C-72068103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7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73158A-C911-44DC-8BD0-1D0F34F9E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DF650F-3D77-4DE2-91F0-158B3F16A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DC575-6957-44B0-AE56-7522F297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1CEB0-B639-4A1C-8862-C1F339BA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726E8-E903-4930-9B8A-4E4E6781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6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B8D5-87C3-4CC3-B834-8A1BCD5B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4313F-55A3-4235-8C38-50D1BC320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0C69B-9488-4936-AD0B-7CA89D2F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7C49A-692A-4248-A4B1-6B5718EA2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31B17-5831-4D0A-924D-9A20519ED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053C-4F31-4B4D-BF61-7C56F4A2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654AB-CE8E-4DB3-B608-0B16DBD22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5818B-749A-4838-AAC1-ACC2A6F7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EB6C1-8A2E-4C1F-8583-6E45DA12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FF9FD-9913-40DD-BB8F-0F078546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5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1A6CD-6864-4C57-A7E9-5DBCD1CE8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7EBCC-6125-49B2-B363-136C47F5A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88FE3-5EC9-48E0-A234-F068926A1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77459-7988-472F-B16D-1B81FC9B7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B7D76-F8F5-4653-A5E7-168FE08E2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67EBF-C916-43C7-8EC8-C7EB89CF4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E15F9-23D5-41E1-A816-1DACDCA8D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5DDC7-1F14-4ECE-AEF9-4AE3AB798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3B12A-37DD-4E42-AF43-DB3F0CC29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3D2FF5-5F1D-4140-B9BB-52342F140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0109B8-9781-405C-8025-491728BA6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97AB77-DE0D-476C-BD84-DCFA398EC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BF2C53-DC73-48E9-BC45-244985AA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9FDAA-C921-4DE0-9AB6-45015774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EEEA-7FDA-46EB-AF54-E9D3AF69F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7FD78B-3063-4CD0-A45D-301EF54F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DA4B4F-97E1-418A-BEF4-A7B66D10E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46C595-3E79-47E4-AF20-1C2B0D2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46C40-4371-4052-A43E-56DA5DC5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90C06-0291-4C45-A3C7-E7A70A5D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7237A-C4AA-46DD-B70B-951CDE705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3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2C3F-562C-4723-AA40-7C78E382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37859-0D48-481D-95B5-994D45E62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B69EF-D265-4AF8-B7DB-A12C949C3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F2007-3AB4-432A-98E5-F93CB1DC9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DF97D-8738-4635-AED7-D678F037C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2680C-425D-4C05-AF98-1E824BD7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8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2F02-3945-4B77-8DBA-727B1906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586DF-0905-4905-A877-EAFE7E238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EF318-3BD5-4025-80C1-23EDA064E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0A962-B050-456A-83AC-04025905E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E792E-915D-4E4E-B995-72D9451CB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53E94-C60D-4BD5-AB60-8E019F11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2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735C8-395A-4560-8A67-E9CA7A55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DBAEF-57BF-421B-AD65-28626A179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877A5-5BA7-4B74-AD84-80F265EB5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82E40-4BE0-45EE-90C9-0D8D2B5A5A19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56011-4D8D-4462-A952-A3E8BB440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9C683-877F-4064-B79B-AE4032163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7E57C-A8FC-421A-9083-194541BA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8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0D87-90F1-4FFC-B695-0A189E273D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EFDEA-8860-440A-990B-3429E1DC7B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is a test PowerPoint</a:t>
            </a:r>
          </a:p>
        </p:txBody>
      </p:sp>
    </p:spTree>
    <p:extLst>
      <p:ext uri="{BB962C8B-B14F-4D97-AF65-F5344CB8AC3E}">
        <p14:creationId xmlns:p14="http://schemas.microsoft.com/office/powerpoint/2010/main" val="35720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Steven Roe</dc:creator>
  <cp:lastModifiedBy>Steven Roe</cp:lastModifiedBy>
  <cp:revision>1</cp:revision>
  <dcterms:created xsi:type="dcterms:W3CDTF">2019-11-25T04:19:37Z</dcterms:created>
  <dcterms:modified xsi:type="dcterms:W3CDTF">2019-11-25T04:19:56Z</dcterms:modified>
</cp:coreProperties>
</file>